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4" r:id="rId2"/>
    <p:sldId id="325" r:id="rId3"/>
    <p:sldId id="326" r:id="rId4"/>
    <p:sldId id="327" r:id="rId5"/>
    <p:sldId id="328" r:id="rId6"/>
    <p:sldId id="329" r:id="rId7"/>
    <p:sldId id="330" r:id="rId8"/>
    <p:sldId id="331" r:id="rId9"/>
    <p:sldId id="332" r:id="rId10"/>
    <p:sldId id="333" r:id="rId11"/>
    <p:sldId id="334" r:id="rId12"/>
    <p:sldId id="336" r:id="rId13"/>
    <p:sldId id="335" r:id="rId14"/>
    <p:sldId id="337" r:id="rId15"/>
    <p:sldId id="338" r:id="rId16"/>
    <p:sldId id="339" r:id="rId17"/>
    <p:sldId id="340" r:id="rId18"/>
    <p:sldId id="341" r:id="rId19"/>
    <p:sldId id="342" r:id="rId20"/>
    <p:sldId id="343" r:id="rId21"/>
    <p:sldId id="344" r:id="rId22"/>
    <p:sldId id="345" r:id="rId23"/>
    <p:sldId id="346" r:id="rId24"/>
    <p:sldId id="347" r:id="rId25"/>
    <p:sldId id="348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56" r:id="rId45"/>
    <p:sldId id="357" r:id="rId46"/>
    <p:sldId id="358" r:id="rId47"/>
    <p:sldId id="359" r:id="rId48"/>
    <p:sldId id="360" r:id="rId49"/>
    <p:sldId id="361" r:id="rId50"/>
    <p:sldId id="362" r:id="rId51"/>
    <p:sldId id="386" r:id="rId52"/>
    <p:sldId id="364" r:id="rId53"/>
    <p:sldId id="365" r:id="rId54"/>
    <p:sldId id="310" r:id="rId55"/>
    <p:sldId id="366" r:id="rId56"/>
    <p:sldId id="367" r:id="rId57"/>
    <p:sldId id="368" r:id="rId58"/>
    <p:sldId id="369" r:id="rId59"/>
    <p:sldId id="370" r:id="rId60"/>
    <p:sldId id="371" r:id="rId61"/>
    <p:sldId id="372" r:id="rId62"/>
    <p:sldId id="373" r:id="rId63"/>
    <p:sldId id="374" r:id="rId64"/>
    <p:sldId id="375" r:id="rId65"/>
    <p:sldId id="376" r:id="rId66"/>
    <p:sldId id="377" r:id="rId67"/>
    <p:sldId id="379" r:id="rId68"/>
    <p:sldId id="380" r:id="rId69"/>
    <p:sldId id="381" r:id="rId70"/>
    <p:sldId id="382" r:id="rId71"/>
    <p:sldId id="383" r:id="rId72"/>
    <p:sldId id="384" r:id="rId73"/>
    <p:sldId id="385" r:id="rId7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97D65-ACE9-4D2E-B6CE-759914E11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BD9BF1-D8E9-4488-88A6-E7255D9FA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3CE7A0-9939-4940-819B-99650C238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BF716-2579-42D6-BF45-E1CDF4508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34CC71-A255-4606-9339-F80A2D90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06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CE48AE-1B3E-4277-A000-ADA058AB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900929-D404-46EF-A081-504CCB6D6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58C4EB-9C57-4A1A-9886-890538144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B8D61B-5764-4D11-823F-BAEC9C31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E3AE4-EFBB-4BFF-8D1C-DD43E1A93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51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FA6CC4B-9166-43E7-8014-258342878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4CC8955-AD4E-4BE7-8F08-22A2B127D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A25E35-BA48-4675-8895-3FDE53DB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CACAD-C499-491E-8910-37455C038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316B1-41AB-41F8-9717-26BAFD8EC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621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D3C98C-9687-4BED-A4BE-F014C04D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245A23-96BD-4CB4-93D1-7B2968538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769329-47BD-4CCB-8DB6-7237CA649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A25EDC-9145-40A4-BBAF-CFA1C9F4A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31E006-97B5-4E3D-AFB1-9E92DB82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58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552D1A-450A-42D9-BE14-FEF88DFB1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9F1872-A191-4241-B78D-7AC1F4E31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DF74BE-1C58-4B49-BA74-843EE61CD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EBA2AF-7DF0-4979-B4EC-C8335211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C0845D-5632-48BD-ADC6-9A98E51D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942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F1E2D-47B5-40D2-A270-00402D1F1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A9DEAC-7942-4904-B9D7-47771B2EC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A15F78-465E-42F6-98AD-81D977519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6356D4-E792-47D4-9F5F-4D8016031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4C0658-70B7-415E-BBD6-E023E039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EDAF98-87AA-44C9-A115-2E80798E4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282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AD592-661D-4C54-9F3C-C86F61FDB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2E1ECA-FB0D-45E6-B56D-B49F8DF0C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313020-2097-4822-8E70-940D2592A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8C4BF7F-68FE-4C4E-B9E4-E32E17D9C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7F0AE5-477F-448A-B561-EED5980C24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5775DA-8412-4604-BBB5-95E0610FC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984F33-55DE-42CF-B5C0-6027A9F6A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17120D-8A3A-425B-B615-30B748F0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807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193585-59CF-42BF-9844-F1D6992C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41C3A19-622C-41AC-B493-653FF454A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52A4482-052C-4643-BCE6-0DF9F10CA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F7B369-35F6-4F35-9647-64BC6E727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24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0D3F84-93E9-4D6D-ADE1-9192576E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5E50EF-3A7E-459E-BB82-BBCBB6B5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8F79D0-A4A5-4A5E-9FBE-F6907544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996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4BA4D-C680-4DBC-ABD3-6BC5AA311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2FF12E-68B7-4D4D-B8F8-6D08473B4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9E34264-2160-43F1-8396-DEFD511F3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1C2A2C-E678-403A-B9B7-4718A010F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B2D1A1-55E9-4804-B9BD-C89ACA50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5238D-FD05-4B16-9BBD-767B44B0E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56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75F1E-2D3A-4376-8AB8-EBC0BA0C2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370836F-166A-4328-AB94-3CADF072E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08183E-06BC-4547-AFD9-BBDBE1183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D9B4BF-37EF-4EFB-976F-CF7BD13C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3D2A16-1BC2-48F6-A841-5AB178EEB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DA5E6B-86EA-4552-9CD8-2AB8624A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241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24A507-1A5D-4528-A324-4E18C7B7F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811E61-5B64-4CD7-9135-0FACBB55E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01015D-BD6C-41F7-85E5-967023AA5B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1EC7F-C3B7-49F0-B7B4-31FC429EDDBA}" type="datetimeFigureOut">
              <a:rPr lang="zh-CN" altLang="en-US" smtClean="0"/>
              <a:t>2024/6/7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16CE8D-FB34-46FE-9AD0-3E8172F86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1B1399-79ED-4A8D-BC8F-2C29283B4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E8AAC-EFE6-49E5-99C3-6F51BC6B5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83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147637"/>
            <a:ext cx="1168717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47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52400"/>
            <a:ext cx="1167765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894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47637"/>
            <a:ext cx="1166812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81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8112"/>
            <a:ext cx="11658600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071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38112"/>
            <a:ext cx="11677650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64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161925"/>
            <a:ext cx="1164907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334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38112"/>
            <a:ext cx="11677650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90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66687"/>
            <a:ext cx="11696700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49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47637"/>
            <a:ext cx="116967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7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42875"/>
            <a:ext cx="116967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37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52400"/>
            <a:ext cx="1166812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118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2875"/>
            <a:ext cx="1167765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007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57162"/>
            <a:ext cx="1169670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92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152400"/>
            <a:ext cx="1168717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79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47637"/>
            <a:ext cx="1166812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22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42875"/>
            <a:ext cx="116967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19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33350"/>
            <a:ext cx="116967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16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52400"/>
            <a:ext cx="1170622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54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38112"/>
            <a:ext cx="1170622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374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" y="138112"/>
            <a:ext cx="11677650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03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161925"/>
            <a:ext cx="1164907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820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66675"/>
            <a:ext cx="11944350" cy="672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51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8112"/>
            <a:ext cx="11658600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803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361950"/>
            <a:ext cx="108585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0699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100012"/>
            <a:ext cx="11820525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22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0012"/>
            <a:ext cx="11791950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2733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180975"/>
            <a:ext cx="11534775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951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85737"/>
            <a:ext cx="1154430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3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85737"/>
            <a:ext cx="1154430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2463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87" y="171450"/>
            <a:ext cx="1155382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8254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171450"/>
            <a:ext cx="1153477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650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171450"/>
            <a:ext cx="1153477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692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7" y="176212"/>
            <a:ext cx="11515725" cy="65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9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28587"/>
            <a:ext cx="1167765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1996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76212"/>
            <a:ext cx="11525250" cy="65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118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" y="214312"/>
            <a:ext cx="11420475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430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38125"/>
            <a:ext cx="11372850" cy="63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338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209550"/>
            <a:ext cx="113919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650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28600"/>
            <a:ext cx="1140142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7939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3837"/>
            <a:ext cx="11430000" cy="641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847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219075"/>
            <a:ext cx="1141095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554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14312"/>
            <a:ext cx="11430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309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28600"/>
            <a:ext cx="1140142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5131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3837"/>
            <a:ext cx="11430000" cy="641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76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52400"/>
            <a:ext cx="1166812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963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" y="195262"/>
            <a:ext cx="11420475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457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6F96AB4-0792-F5D9-A193-86CD443B6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48" y="63124"/>
            <a:ext cx="11877773" cy="669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392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142875"/>
            <a:ext cx="11687175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929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2875"/>
            <a:ext cx="1167765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399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7637"/>
            <a:ext cx="1167765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378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7637"/>
            <a:ext cx="1167765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028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52400"/>
            <a:ext cx="1170622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6970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52400"/>
            <a:ext cx="1163955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382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42875"/>
            <a:ext cx="117348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699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47637"/>
            <a:ext cx="1170622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25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57162"/>
            <a:ext cx="116776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960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8198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007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061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152400"/>
            <a:ext cx="1164907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3674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28587"/>
            <a:ext cx="1169670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963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2875"/>
            <a:ext cx="1167765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541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28587"/>
            <a:ext cx="1169670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66150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23825"/>
            <a:ext cx="11677650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064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61925"/>
            <a:ext cx="1170622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905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33350"/>
            <a:ext cx="116967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2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57162"/>
            <a:ext cx="11668125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6875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898" r="4898"/>
          <a:stretch/>
        </p:blipFill>
        <p:spPr>
          <a:xfrm>
            <a:off x="-1" y="533400"/>
            <a:ext cx="12192001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91880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66687"/>
            <a:ext cx="11696700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1327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33350"/>
            <a:ext cx="11706225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3261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152400"/>
            <a:ext cx="1172527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94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3350"/>
            <a:ext cx="116586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72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42875"/>
            <a:ext cx="11668125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906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6250</TotalTime>
  <Words>0</Words>
  <Application>Microsoft Office PowerPoint</Application>
  <PresentationFormat>宽屏</PresentationFormat>
  <Paragraphs>0</Paragraphs>
  <Slides>73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73</vt:i4>
      </vt:variant>
    </vt:vector>
  </HeadingPairs>
  <TitlesOfParts>
    <vt:vector size="7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明</dc:creator>
  <cp:lastModifiedBy>达 杨</cp:lastModifiedBy>
  <cp:revision>6</cp:revision>
  <dcterms:created xsi:type="dcterms:W3CDTF">2021-02-22T15:53:25Z</dcterms:created>
  <dcterms:modified xsi:type="dcterms:W3CDTF">2024-06-11T10:52:00Z</dcterms:modified>
</cp:coreProperties>
</file>

<file path=docProps/thumbnail.jpeg>
</file>